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8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65493-904B-FD42-AAC6-EB0F4B304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45272E-225F-5648-A808-BD83F914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2A784-F090-BB42-AE67-F679A5EB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47DC9-3128-C240-9EC3-B2199DBC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48757-F425-A440-A1A0-A9EC03D5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1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19871-46CA-C948-96AF-8BE46327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43D2F0-3398-AA4B-8C4A-531B76DDB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61C0E-22C1-924D-AE04-97B99409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2B280E-F763-D34C-8447-7B38D94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0ADB16-5410-454B-B2FA-7B4BD9A2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0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2152FB-FCB5-9442-B4A0-91E538EC8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C077E-3B67-C842-A02E-1DECF2C9C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B50CA-C38A-794D-AF8E-038FFFF7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19014-956C-674F-A792-2A8C7EC6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807DA-D0A1-4F45-BF14-CEC3371C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80053-615E-E548-8D5B-43D3CCB0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D4D2B-FCAA-E048-B8FA-55282A7FA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4FE7-E544-1F48-BD62-39BD4B63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369E7-2EB8-8C45-AE80-D90DECD2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BCCA1-3AE4-E54E-9A76-D82DF29E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1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A0C21-4150-5F49-8C14-1C1BF00F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782EC-D81F-6942-864C-2C00B5BF3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02ECF-2BAD-A54A-BBB2-06BF280A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EB1C1-147C-CE42-9824-C4F513DD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43EC5-C435-0E4A-957B-63A88866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7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A59E8-F2A6-DF4F-BECD-0BEBFF62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57148-47B7-8E46-835F-97372587B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6A1F2A-8AF5-C346-92EC-5FD4C28C0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4C3AF3-3BE8-EF47-A9AA-7314F925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C87B9B-65E6-3F4A-9F3C-D264B9C0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5A0B1-FB80-8548-9EFB-A23A4757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1774C-DE2A-354E-9785-09720B16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602C0-403B-AD40-A063-60DEBDD5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E7D2C-F5AE-6E40-B469-77E9B6658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C72565-FF56-644B-AFA5-39981FA54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68B843-9239-634B-A7A6-9C8F2EC98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390FA7-9FFA-554C-8568-F491914C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088E72-9825-6948-91FE-019F68E3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E0B520-9C1E-F84E-84FD-4538C041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2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D6A56-FA71-004A-9D95-28CF3A4C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49B354-3ADE-994D-81E9-D45A6A99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2FB52D-1EB9-5F46-9EEB-22335B32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AD93C-B95A-FF4B-87B5-79F3F6EA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4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62BB1-FC62-F74C-9D7C-9AA4C514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AAD51A-B915-A44D-8B3E-07982422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B67E7-05B0-CC47-81EA-B0D3EBBC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6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04CFE-A6DD-BD4C-BCBD-F9E29094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C41FB-C586-E341-9CEE-A0AF9758F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AB3AAB-5FE9-2144-A0EB-1D000BF93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E1A9A2-4424-A440-83ED-43B99914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61D77E-2B58-3E46-B658-84646F74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D89D5-89BF-864F-8CF3-EC369875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8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34F01-6CFF-ED4D-B863-0C6F95DB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2163E2-B8C9-FF44-A2EC-98A833A58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7A533-7D7E-5E46-A374-8799C1A74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2034E-1CD8-1B40-9B76-9001F642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1D12E-34E8-9C4E-801E-61B11FD1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F0CE9D-6405-4545-A65E-1E7E33B3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3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1A670C-98FD-B242-B578-73574D951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17C9B-A7C1-8D40-9D7A-D284970A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84CBE-A2A6-7B41-A8B6-8E0D66406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5F021-99F8-9241-ACDC-AD625677CEB0}" type="datetimeFigureOut">
              <a:rPr lang="en-US" altLang="ko-KR"/>
              <a:t>7/16/2020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C5ECF-E79A-7145-A57B-51099BFE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0CC8C-AD39-3F44-858A-8176EAB01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B70CC-642B-D94A-83FC-EEF35F23CD47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373E8F-EC08-744D-A56B-8249754E732F}"/>
              </a:ext>
            </a:extLst>
          </p:cNvPr>
          <p:cNvSpPr txBox="1"/>
          <p:nvPr/>
        </p:nvSpPr>
        <p:spPr>
          <a:xfrm>
            <a:off x="4115245" y="1894314"/>
            <a:ext cx="465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dirty="0"/>
              <a:t>Resnet Shortcut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1C1C0-E39B-4302-81DC-F10870369A89}"/>
              </a:ext>
            </a:extLst>
          </p:cNvPr>
          <p:cNvSpPr txBox="1"/>
          <p:nvPr/>
        </p:nvSpPr>
        <p:spPr>
          <a:xfrm>
            <a:off x="7284572" y="5321094"/>
            <a:ext cx="4659300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dirty="0"/>
              <a:t>2020.07.16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/>
              <a:t>한성대학교 </a:t>
            </a:r>
            <a:r>
              <a:rPr lang="en-US" altLang="ko-KR" sz="2000" dirty="0"/>
              <a:t>1592034 </a:t>
            </a:r>
            <a:r>
              <a:rPr lang="ko-KR" altLang="en-US" sz="2000" dirty="0"/>
              <a:t>최현웅</a:t>
            </a:r>
          </a:p>
        </p:txBody>
      </p:sp>
    </p:spTree>
    <p:extLst>
      <p:ext uri="{BB962C8B-B14F-4D97-AF65-F5344CB8AC3E}">
        <p14:creationId xmlns:p14="http://schemas.microsoft.com/office/powerpoint/2010/main" val="175546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ABBC03-9C42-4965-9C41-F98F2EDAD4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63" y="775363"/>
            <a:ext cx="10999532" cy="53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7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5;p23">
            <a:extLst>
              <a:ext uri="{FF2B5EF4-FFF2-40B4-BE49-F238E27FC236}">
                <a16:creationId xmlns:a16="http://schemas.microsoft.com/office/drawing/2014/main" id="{95BAA9B3-3F25-4231-A86B-89D38C681D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728" y="335370"/>
            <a:ext cx="11666737" cy="617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50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5;p85">
            <a:extLst>
              <a:ext uri="{FF2B5EF4-FFF2-40B4-BE49-F238E27FC236}">
                <a16:creationId xmlns:a16="http://schemas.microsoft.com/office/drawing/2014/main" id="{AD6511F9-203E-4AD4-B749-C2405F93AE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767" y="637540"/>
            <a:ext cx="11178466" cy="5781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78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70425165-5A09-914C-B84E-0E9AB4E4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271" r="-737"/>
          <a:stretch/>
        </p:blipFill>
        <p:spPr>
          <a:xfrm>
            <a:off x="200456" y="185507"/>
            <a:ext cx="6564457" cy="6486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C32EE-0293-D147-B166-8867817EEEE1}"/>
              </a:ext>
            </a:extLst>
          </p:cNvPr>
          <p:cNvSpPr txBox="1"/>
          <p:nvPr/>
        </p:nvSpPr>
        <p:spPr>
          <a:xfrm>
            <a:off x="6764913" y="849114"/>
            <a:ext cx="522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/>
              <a:t>일반</a:t>
            </a:r>
            <a:r>
              <a:rPr lang="en-US" altLang="ko-KR" sz="2400" b="1" dirty="0"/>
              <a:t> conv</a:t>
            </a:r>
            <a:r>
              <a:rPr lang="ko-KR" altLang="en-US" sz="2400" b="1" dirty="0"/>
              <a:t>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달리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직전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노드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외에</a:t>
            </a:r>
            <a:r>
              <a:rPr lang="en-US" altLang="ko-KR" sz="2400" b="1" dirty="0"/>
              <a:t> </a:t>
            </a:r>
          </a:p>
          <a:p>
            <a:pPr algn="l"/>
            <a:r>
              <a:rPr lang="ko-KR" altLang="en-US" sz="2400" b="1" dirty="0"/>
              <a:t>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이전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노드의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값도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반영하여</a:t>
            </a:r>
            <a:r>
              <a:rPr lang="en-US" altLang="ko-KR" sz="2400" b="1" dirty="0"/>
              <a:t> gradient vanishing </a:t>
            </a:r>
            <a:r>
              <a:rPr lang="ko-KR" altLang="en-US" sz="2400" b="1" dirty="0"/>
              <a:t>문제를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해결함</a:t>
            </a:r>
          </a:p>
        </p:txBody>
      </p:sp>
    </p:spTree>
    <p:extLst>
      <p:ext uri="{BB962C8B-B14F-4D97-AF65-F5344CB8AC3E}">
        <p14:creationId xmlns:p14="http://schemas.microsoft.com/office/powerpoint/2010/main" val="33660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2653F92-263F-AC43-ADF3-46B66CE1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1" y="155205"/>
            <a:ext cx="11638626" cy="64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7155CAB-881F-3A47-B05D-951AD7EB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6" y="0"/>
            <a:ext cx="11877467" cy="68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</Words>
  <Application>Microsoft Office PowerPoint</Application>
  <PresentationFormat>와이드스크린</PresentationFormat>
  <Paragraphs>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Woong Choi</dc:creator>
  <cp:lastModifiedBy>현웅</cp:lastModifiedBy>
  <cp:revision>4</cp:revision>
  <dcterms:created xsi:type="dcterms:W3CDTF">2020-07-16T05:36:35Z</dcterms:created>
  <dcterms:modified xsi:type="dcterms:W3CDTF">2020-07-16T13:52:49Z</dcterms:modified>
</cp:coreProperties>
</file>